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7" r:id="rId2"/>
    <p:sldId id="258" r:id="rId3"/>
    <p:sldId id="259" r:id="rId4"/>
    <p:sldId id="268" r:id="rId5"/>
    <p:sldId id="274" r:id="rId6"/>
    <p:sldId id="269" r:id="rId7"/>
    <p:sldId id="271" r:id="rId8"/>
    <p:sldId id="272" r:id="rId9"/>
    <p:sldId id="273" r:id="rId10"/>
    <p:sldId id="278" r:id="rId11"/>
    <p:sldId id="279" r:id="rId12"/>
    <p:sldId id="280" r:id="rId13"/>
    <p:sldId id="286" r:id="rId14"/>
    <p:sldId id="287" r:id="rId15"/>
    <p:sldId id="288" r:id="rId16"/>
    <p:sldId id="289" r:id="rId17"/>
    <p:sldId id="281" r:id="rId18"/>
    <p:sldId id="282" r:id="rId19"/>
    <p:sldId id="283" r:id="rId20"/>
    <p:sldId id="284" r:id="rId21"/>
    <p:sldId id="275" r:id="rId22"/>
    <p:sldId id="291" r:id="rId23"/>
    <p:sldId id="292" r:id="rId24"/>
    <p:sldId id="293" r:id="rId25"/>
  </p:sldIdLst>
  <p:sldSz cx="9144000" cy="6858000" type="screen4x3"/>
  <p:notesSz cx="6669088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4"/>
    <p:penClr>
      <a:srgbClr val="00FFFF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31" autoAdjust="0"/>
    <p:restoredTop sz="94624" autoAdjust="0"/>
  </p:normalViewPr>
  <p:slideViewPr>
    <p:cSldViewPr>
      <p:cViewPr>
        <p:scale>
          <a:sx n="66" d="100"/>
          <a:sy n="66" d="100"/>
        </p:scale>
        <p:origin x="-141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84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82" y="-96"/>
      </p:cViewPr>
      <p:guideLst>
        <p:guide orient="horz" pos="3127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3A297-0F7F-4794-B3DF-94B9297A18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9DF82-3640-4CE7-AF7E-5BE5168041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5895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DF82-3640-4CE7-AF7E-5BE5168041DB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1438DE-8F93-4960-83EF-2152B4DB3DAC}" type="datetimeFigureOut">
              <a:rPr lang="pl-PL" smtClean="0"/>
              <a:pPr/>
              <a:t>30.01.2018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F7EEA7-E1A9-416F-9097-8E8AB2B5F2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Kana%C5%82_Augustowski" TargetMode="External"/><Relationship Id="rId2" Type="http://schemas.openxmlformats.org/officeDocument/2006/relationships/hyperlink" Target="http://pl.wikipedia.org/wiki/Ignacy_Pr%C4%85dzy%C5%84sk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.wikipedia.org/wiki/XX_wiek" TargetMode="External"/><Relationship Id="rId4" Type="http://schemas.openxmlformats.org/officeDocument/2006/relationships/hyperlink" Target="http://pl.wikipedia.org/wiki/XIX_wie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ia\Desktop\Format\zdjecia%20do%20netu%20przedszkole\PREZENTACJA%20PRZEDSZKOLE%20NR%206%20W%20AUGUSTOWIE\New%20Artist%20-%20Track%2003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ia\Desktop\Format\zdjecia%20do%20netu%20przedszkole\PREZENTACJA%20PRZEDSZKOLE%20NR%206%20W%20AUGUSTOWIE\Samotny_pasterz_-_trad(1)%20TO%20LADNA.mp3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Historia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l-PL" sz="1600" dirty="0" smtClean="0">
                <a:latin typeface="Bookman Old Style" pitchFamily="18" charset="0"/>
              </a:rPr>
              <a:t>		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Osiedle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Generała Prądzyńskiego jest położone ok. 0,5 km na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południowy- wschód</a:t>
            </a:r>
          </a:p>
          <a:p>
            <a:pPr>
              <a:lnSpc>
                <a:spcPct val="150000"/>
              </a:lnSpc>
              <a:buNone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od centrum miasta.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	Osiedle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zostało nazwane na cześć </a:t>
            </a:r>
            <a:r>
              <a:rPr lang="pl-PL" sz="1600" dirty="0">
                <a:latin typeface="Times New Roman" pitchFamily="18" charset="0"/>
                <a:cs typeface="Times New Roman" pitchFamily="18" charset="0"/>
                <a:hlinkClick r:id="rId2" tooltip="Ignacy Prądzyński"/>
              </a:rPr>
              <a:t>gen. Ignacego Prądzyńskiego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, który 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był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budowniczym </a:t>
            </a:r>
            <a:r>
              <a:rPr lang="pl-PL" sz="1600" dirty="0">
                <a:latin typeface="Times New Roman" pitchFamily="18" charset="0"/>
                <a:cs typeface="Times New Roman" pitchFamily="18" charset="0"/>
                <a:hlinkClick r:id="rId3" tooltip="Kanał Augustowski"/>
              </a:rPr>
              <a:t>Kanału Augustowskiego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 i w latach 20. </a:t>
            </a:r>
            <a:r>
              <a:rPr lang="pl-PL" sz="1600" dirty="0">
                <a:latin typeface="Times New Roman" pitchFamily="18" charset="0"/>
                <a:cs typeface="Times New Roman" pitchFamily="18" charset="0"/>
                <a:hlinkClick r:id="rId4" tooltip="XIX wiek"/>
              </a:rPr>
              <a:t>XX w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  <a:hlinkClick r:id="rId4" tooltip="XIX wiek"/>
              </a:rPr>
              <a:t>.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mieszkał </a:t>
            </a:r>
          </a:p>
          <a:p>
            <a:pPr>
              <a:lnSpc>
                <a:spcPct val="150000"/>
              </a:lnSpc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w Augustowie. Powszechnie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używana jest też nazwa 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Śródmieście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		W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latach 70. </a:t>
            </a:r>
            <a:r>
              <a:rPr lang="pl-PL" sz="1600" dirty="0">
                <a:latin typeface="Times New Roman" pitchFamily="18" charset="0"/>
                <a:cs typeface="Times New Roman" pitchFamily="18" charset="0"/>
                <a:hlinkClick r:id="rId5" tooltip="XX wiek"/>
              </a:rPr>
              <a:t>XX w.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 wybudowano 26 bloków mieszkalnych osiedla </a:t>
            </a:r>
            <a:r>
              <a:rPr lang="pl-PL" sz="1600" i="1" dirty="0">
                <a:latin typeface="Times New Roman" pitchFamily="18" charset="0"/>
                <a:cs typeface="Times New Roman" pitchFamily="18" charset="0"/>
              </a:rPr>
              <a:t>Śródmieście I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Projektantem osiedla był inż. Jerzy Prochowski z „Inwestprojektu” Białystok. </a:t>
            </a:r>
          </a:p>
          <a:p>
            <a:pPr>
              <a:lnSpc>
                <a:spcPct val="150000"/>
              </a:lnSpc>
              <a:buNone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lnSpc>
                <a:spcPct val="150000"/>
              </a:lnSpc>
              <a:buNone/>
            </a:pP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		W 1976 roku powstało na osiedlu Przedszkole nr 6, mieszczące się początkowo w blokach, a od 1984 roku we własnym budynku przy ulicy Śródmieście 29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 advTm="62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Jubileusz 30-lecia Przedszkola Nr 6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0006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pl-PL" sz="5600" dirty="0" smtClean="0"/>
          </a:p>
          <a:p>
            <a:pPr algn="just">
              <a:buNone/>
            </a:pPr>
            <a:r>
              <a:rPr lang="pl-PL" sz="7200" b="1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pl-PL" sz="5600" b="1" dirty="0" smtClean="0">
                <a:latin typeface="Times New Roman" pitchFamily="18" charset="0"/>
                <a:cs typeface="Times New Roman" pitchFamily="18" charset="0"/>
              </a:rPr>
              <a:t>Nasze przedszkole 25 kwietnia 2015r. </a:t>
            </a:r>
            <a:endParaRPr lang="pl-PL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5600" b="1" dirty="0" smtClean="0">
                <a:latin typeface="Times New Roman" pitchFamily="18" charset="0"/>
                <a:cs typeface="Times New Roman" pitchFamily="18" charset="0"/>
              </a:rPr>
              <a:t>                            obchodziło swoje 30 urodziny.</a:t>
            </a:r>
            <a:endParaRPr lang="pl-PL" sz="5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	Była to piękna uroczystość, która skłoniła do wspomnień, refleksji i podsumowań. </a:t>
            </a:r>
          </a:p>
          <a:p>
            <a:pPr algn="just">
              <a:buNone/>
            </a:pP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	W sobotnie przedpołudnie wszyscy uczestnicy zebrali się w Bazylice Serca Jezusowego na uroczystej Mszy Świętej, która została odprawiona w intencji  pracowników przedszkola , dzieci i ich rodziców.</a:t>
            </a:r>
          </a:p>
          <a:p>
            <a:pPr algn="just">
              <a:buNone/>
            </a:pP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      Następnie wszyscy przybyli do budynku przedszkola przy ulicy Śródmieście 29.</a:t>
            </a:r>
          </a:p>
          <a:p>
            <a:pPr algn="just">
              <a:buNone/>
            </a:pP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	Jubileusz rozpoczęła dyrektor przedszkola pani Mirosława Osewska, która powitała Gości m.in.: władze miasta- pana Burmistrza Wojciecha </a:t>
            </a:r>
            <a:r>
              <a:rPr lang="pl-PL" sz="5600" dirty="0" err="1" smtClean="0">
                <a:latin typeface="Times New Roman" pitchFamily="18" charset="0"/>
                <a:cs typeface="Times New Roman" pitchFamily="18" charset="0"/>
              </a:rPr>
              <a:t>Walulika</a:t>
            </a: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, przedstawicielkę  Kuratorium Oświaty w Białymstoku- panią Ewę Markowską, przedstawicielkę Rady Rodziców-panią Izabelę </a:t>
            </a:r>
            <a:r>
              <a:rPr lang="pl-PL" sz="5600" dirty="0" err="1" smtClean="0">
                <a:latin typeface="Times New Roman" pitchFamily="18" charset="0"/>
                <a:cs typeface="Times New Roman" pitchFamily="18" charset="0"/>
              </a:rPr>
              <a:t>Kęcik</a:t>
            </a: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, panie dyrektor przedszkoli oraz żłobka, wieloletniego kierownika wydziału edukacji pana Romana </a:t>
            </a:r>
            <a:r>
              <a:rPr lang="pl-PL" sz="5600" dirty="0" err="1" smtClean="0">
                <a:latin typeface="Times New Roman" pitchFamily="18" charset="0"/>
                <a:cs typeface="Times New Roman" pitchFamily="18" charset="0"/>
              </a:rPr>
              <a:t>Krzyżopolskiego</a:t>
            </a: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, emerytowanych pracowników przedszkola oraz przyjaciół  i sympatyków.</a:t>
            </a:r>
          </a:p>
          <a:p>
            <a:pPr algn="just">
              <a:buNone/>
            </a:pP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	 Pani dyrektor ze wzruszeniem dziękowała przede wszystkim tym osobom, które tworzyły początki historii przedszkola, emerytowanym pracownikom i dyrektorom-Pani </a:t>
            </a:r>
            <a:r>
              <a:rPr lang="pl-PL" sz="5600" b="1" i="1" dirty="0" smtClean="0">
                <a:latin typeface="Times New Roman" pitchFamily="18" charset="0"/>
                <a:cs typeface="Times New Roman" pitchFamily="18" charset="0"/>
              </a:rPr>
              <a:t>Wiesławie </a:t>
            </a:r>
            <a:r>
              <a:rPr lang="pl-PL" sz="5600" b="1" i="1" dirty="0" err="1" smtClean="0">
                <a:latin typeface="Times New Roman" pitchFamily="18" charset="0"/>
                <a:cs typeface="Times New Roman" pitchFamily="18" charset="0"/>
              </a:rPr>
              <a:t>Folejewskiej</a:t>
            </a:r>
            <a:r>
              <a:rPr lang="pl-PL" sz="5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 oraz Pani </a:t>
            </a:r>
            <a:r>
              <a:rPr lang="pl-PL" sz="5600" b="1" i="1" dirty="0" smtClean="0">
                <a:latin typeface="Times New Roman" pitchFamily="18" charset="0"/>
                <a:cs typeface="Times New Roman" pitchFamily="18" charset="0"/>
              </a:rPr>
              <a:t>Zofii Niedźwieckiej</a:t>
            </a:r>
            <a:r>
              <a:rPr lang="pl-PL" sz="5600" dirty="0" smtClean="0">
                <a:latin typeface="Times New Roman" pitchFamily="18" charset="0"/>
                <a:cs typeface="Times New Roman" pitchFamily="18" charset="0"/>
              </a:rPr>
              <a:t>. Podziękowała także obecnym pracownikom przedszkola za klimat serdeczności i ciepła jaki tworzą , za cierpliwość w trudnej misji, za przekazywanie najmłodszym pięknych wartości.</a:t>
            </a:r>
          </a:p>
          <a:p>
            <a:pPr>
              <a:buNone/>
            </a:pPr>
            <a:endParaRPr lang="pl-PL" sz="5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Jubileusz 30–lecia Przedszkola Nr 6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Następnie głos zabrał min. Burmistrz  miasta  Pan Wojciech </a:t>
            </a:r>
            <a:r>
              <a:rPr lang="pl-PL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Walulik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podziękował wszystkim pracownikom za trud codziennej pracy, Rodzicom za wsparcie pedagogów w ich działaniach dydaktyczno-wychowawczych.  Na ręce pani dyrektor przedszkola Pan Burmistrz złożył kwiaty i okolicznościowe podziękowanie, zaś " nasze przedszkolaki " otrzymały  słodki upominek.</a:t>
            </a: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Ciepłymi słowami podziękowała również dyrekcji i pracownikom naszej placówki  przedstawicielka Kuratorium Oświaty w Białymstoku pani Ewa Markowska, która wręczyła pani dyrektor </a:t>
            </a:r>
            <a:r>
              <a:rPr lang="pl-PL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graweryt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dalszej części również za owocną współpracę podziękowały dyrektorki żłobka i przedszkoli wraz z panem Romanem </a:t>
            </a:r>
            <a:r>
              <a:rPr lang="pl-PL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Krzyżopolskim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siostry zakonne, przedstawicielka Rady rodziców pani Izabela </a:t>
            </a:r>
            <a:r>
              <a:rPr lang="pl-PL" sz="20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Kęcik</a:t>
            </a: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oraz pan radny  Marcin Kleczkowski.</a:t>
            </a: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Jubileusz 30-lecia Przedszkola Nr 6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57298"/>
            <a:ext cx="8991600" cy="4722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Jubileusz uświetniła prezentacja multimedialna pt.: „30-lat minęło. Wszystko zaczyna się od przedszkola” będąca wspomnieniem uroczystości, imprez, zabaw i zajęć przedszkolnych z minionych 30 lat, którą przygotowała pani Ewa Szyper.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W części artystycznej przedszkolaki zaprezentowały swoje umiejętności  recytatorskie, muzyczne i taneczne.</a:t>
            </a:r>
            <a:r>
              <a:rPr lang="pl-PL" sz="1800" dirty="0" smtClean="0"/>
              <a:t> Miłym akcentem był występ absolwentów przedszkola, którzy zaprezentowali swoje pasje i osiągnięcia muzyczne grając na różnych instrumentach. Na zakończenie  dzieci wręczyły wszystkim gościom płytki z prezentacją multimedialną oraz własnoręcznie wykonane kwiaty.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Po części oficjalnej zaproszono gości do zwiedzania sal przedszkola, wpisanie się do księgi pamiątkowej a następnie na poczęstunek urodzinowy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Pani Dyrektor </a:t>
            </a:r>
            <a:r>
              <a:rPr lang="pl-PL" sz="2800" dirty="0" err="1" smtClean="0">
                <a:latin typeface="Times New Roman" pitchFamily="18" charset="0"/>
                <a:cs typeface="Times New Roman" pitchFamily="18" charset="0"/>
              </a:rPr>
              <a:t>MIrosława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 Osewska wita gości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Ania&amp;Marcin\Desktop\ania dokumenty\ZDJECIA PRZEDSZKOLE 2013-2015\rok szkolny 2014- 2015\zdjęcia Jubileusz\jubileusz 30 lecia Przedszkola nr6 (5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39546" y="1554163"/>
            <a:ext cx="301730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Uroczysta akademia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Ania&amp;Marcin\Desktop\ania dokumenty\ZDJECIA PRZEDSZKOLE 2013-2015\rok szkolny 2014- 2015\zdjęcia Jubileusz\jubileusz 30 lecia Przedszkola nr6 (5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Występy absolwentów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Ania&amp;Marcin\Desktop\ania dokumenty\ZDJECIA PRZEDSZKOLE 2013-2015\rok szkolny 2014- 2015\zdjęcia Jubileusz\jubileusz 30 lecia Przedszkola nr6 (133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573" y="1316038"/>
            <a:ext cx="2627841" cy="3941762"/>
          </a:xfrm>
          <a:prstGeom prst="rect">
            <a:avLst/>
          </a:prstGeom>
          <a:noFill/>
        </p:spPr>
      </p:pic>
      <p:pic>
        <p:nvPicPr>
          <p:cNvPr id="36867" name="Picture 3" descr="C:\Users\Ania&amp;Marcin\Desktop\ania dokumenty\ZDJECIA PRZEDSZKOLE 2013-2015\rok szkolny 2014- 2015\zdjęcia Jubileusz\jubileusz 30 lecia Przedszkola nr6 (148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8992" y="1316038"/>
            <a:ext cx="2627841" cy="394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845708" cy="841248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Zaproszeni Goście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Ania&amp;Marcin\Desktop\ania dokumenty\ZDJECIA PRZEDSZKOLE 2013-2015\rok szkolny 2014- 2015\zdjęcia Jubileusz\jubileusz 30 lecia Przedszkola nr6 (19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65400"/>
            <a:ext cx="4191000" cy="2794000"/>
          </a:xfrm>
          <a:prstGeom prst="rect">
            <a:avLst/>
          </a:prstGeom>
          <a:noFill/>
        </p:spPr>
      </p:pic>
      <p:pic>
        <p:nvPicPr>
          <p:cNvPr id="37892" name="Picture 4" descr="C:\Users\Ania&amp;Marcin\Desktop\ania dokumenty\ZDJECIA PRZEDSZKOLE 2013-2015\rok szkolny 2014- 2015\zdjęcia Jubileusz\jubileusz 30 lecia Przedszkola nr6 (99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urmistr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1514475" cy="2409825"/>
          </a:xfrm>
          <a:prstGeom prst="rect">
            <a:avLst/>
          </a:prstGeom>
          <a:noFill/>
        </p:spPr>
      </p:pic>
      <p:pic>
        <p:nvPicPr>
          <p:cNvPr id="28673" name="Picture 1" descr="burmist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28725"/>
            <a:ext cx="4038600" cy="562927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57166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Pamiątki otrzymane podczas Jubileuszu 30-lecia Przedszkola nr 6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 Burmistrz Miasta Augustowa -Wojciech </a:t>
            </a:r>
            <a:r>
              <a:rPr kumimoji="0" lang="pl-PL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Walulik</a:t>
            </a:r>
            <a:endParaRPr kumimoji="0" lang="pl-PL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286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849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Przedstawicielka  Kuratorium Oświaty w Białymstoku-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pl-PL" sz="27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Przedstawicielka  Kuratorium Oświaty w Białymstoku- </a:t>
            </a:r>
            <a:r>
              <a:rPr lang="pl-PL" sz="27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700" cap="none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700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pani Ewa Markowska</a:t>
            </a:r>
            <a:r>
              <a:rPr lang="pl-PL" sz="16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pl-PL" sz="16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pic>
        <p:nvPicPr>
          <p:cNvPr id="30721" name="Picture 1" descr="kurator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5" y="1500174"/>
            <a:ext cx="492922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  <a:br>
              <a:rPr lang="pl-PL" dirty="0" smtClean="0"/>
            </a:br>
            <a:r>
              <a:rPr lang="pl-PL" b="1" dirty="0" smtClean="0"/>
              <a:t>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Dyrektorki  augustowskich przedszkoli i żłobka wraz z kierownikiem Wydziału Edukacji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7169" name="Picture 1" descr="dyrektorki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14752"/>
            <a:ext cx="5867400" cy="2895600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dyrektor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736"/>
            <a:ext cx="5786478" cy="239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Początek roku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pl-PL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„Praca w Przedszkolu nr 6 rozpoczęta została dn. 1 września 1984r .</a:t>
            </a:r>
          </a:p>
          <a:p>
            <a:pPr>
              <a:lnSpc>
                <a:spcPct val="120000"/>
              </a:lnSpc>
              <a:buNone/>
            </a:pPr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	w starych  pomieszczeniach. Znajdowały się one w dwóch blokach na Śródmieściu, </a:t>
            </a:r>
          </a:p>
          <a:p>
            <a:pPr>
              <a:lnSpc>
                <a:spcPct val="120000"/>
              </a:lnSpc>
              <a:buNone/>
            </a:pPr>
            <a:r>
              <a:rPr lang="pl-PL" sz="4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a mianowicie: grupa 6-latków w bloku nr 6 i grupa 3-latków w bloku nr 23. </a:t>
            </a:r>
          </a:p>
          <a:p>
            <a:pPr>
              <a:lnSpc>
                <a:spcPct val="120000"/>
              </a:lnSpc>
              <a:buNone/>
            </a:pPr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		Oprócz tych dwóch grup wiekowych zostały  również zorganizowane dwie inne grupy. Jedna  mieściła się w Przedszkolu nr 4 ( grupa 4-latków), druga zaś  (grupa 5-latków) w Przedszkolu nr 1.</a:t>
            </a:r>
          </a:p>
          <a:p>
            <a:pPr>
              <a:lnSpc>
                <a:spcPct val="120000"/>
              </a:lnSpc>
              <a:buNone/>
            </a:pPr>
            <a:r>
              <a:rPr lang="pl-PL" sz="4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	Z niecierpliwością czekaliśmy na otwarcie nowo wybudowanego przedszkola, o które czyniła starania pani dyrektor Wiesława Folejewska oraz Komitet Rodzicielski. Budynek tego przedszkola stał nieużytkowany do roku czasu, gdyż Wojewódzka Stacja Sanitarno-Epidemiologiczna w Suwałkach nie zezwoliła na oddanie budynku do użytkowania …</a:t>
            </a:r>
          </a:p>
          <a:p>
            <a:pPr>
              <a:lnSpc>
                <a:spcPct val="120000"/>
              </a:lnSpc>
              <a:buNone/>
            </a:pPr>
            <a:r>
              <a:rPr lang="pl-PL" sz="4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	Po długich badaniach „Sanepidu”  wreszcie przedszkole rozpoczęło działalność w początkach grudnia 1984r. </a:t>
            </a:r>
          </a:p>
          <a:p>
            <a:pPr>
              <a:lnSpc>
                <a:spcPct val="120000"/>
              </a:lnSpc>
              <a:buNone/>
            </a:pPr>
            <a:r>
              <a:rPr lang="pl-PL" sz="4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	Wprowadzone do pomieszczeń grupy liczyły teraz od 30 do 35 dzieci. W związku z tym powiększył się personel pedagogiczny i techniczny  do 25 osób. Ponadto w bloku nr 23 </a:t>
            </a:r>
          </a:p>
          <a:p>
            <a:pPr>
              <a:lnSpc>
                <a:spcPct val="120000"/>
              </a:lnSpc>
              <a:buNone/>
            </a:pPr>
            <a:r>
              <a:rPr lang="pl-PL" sz="40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4000" i="1" dirty="0" smtClean="0">
                <a:latin typeface="Times New Roman" pitchFamily="18" charset="0"/>
                <a:cs typeface="Times New Roman" pitchFamily="18" charset="0"/>
              </a:rPr>
              <a:t>w dawnym pomieszczeniu 3- latków zostały zorganizowane dwie grupy 6-latków.”</a:t>
            </a:r>
          </a:p>
          <a:p>
            <a:pPr algn="just">
              <a:buNone/>
            </a:pP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buNone/>
            </a:pPr>
            <a:r>
              <a:rPr lang="pl-PL" sz="1600" b="1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pl-PL" sz="3500" b="1" i="1" dirty="0" smtClean="0">
                <a:latin typeface="Times New Roman" pitchFamily="18" charset="0"/>
                <a:cs typeface="Times New Roman" pitchFamily="18" charset="0"/>
              </a:rPr>
              <a:t>Z Kroniki Przedszkola nr 6 rok 1984/85</a:t>
            </a:r>
            <a:endParaRPr lang="pl-PL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97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dirty="0" smtClean="0">
                <a:latin typeface="Times New Roman" pitchFamily="18" charset="0"/>
                <a:cs typeface="Times New Roman" pitchFamily="18" charset="0"/>
              </a:rPr>
              <a:t>Przedstawicielka Rady Rodziców Przedszkola nr 6- pani Izabela </a:t>
            </a:r>
            <a:r>
              <a:rPr lang="pl-PL" sz="2700" dirty="0" err="1" smtClean="0">
                <a:latin typeface="Times New Roman" pitchFamily="18" charset="0"/>
                <a:cs typeface="Times New Roman" pitchFamily="18" charset="0"/>
              </a:rPr>
              <a:t>Kęcik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 descr="Rodz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428736"/>
            <a:ext cx="4357686" cy="507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lipcu 2015r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nową Dyrektor Przedszkola Nr 6 została pani mgr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Danuta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Jańczak. 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czerwcu 2016 roku z inicjatywy pani dyrektor Danuty Jańczak odbyło się uroczyste nadanie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mienia naszej placówce. Od tego roku nazwa brzmi: Przedszkole nr 6 im. Słoneczna Szósteczka w Augustowie.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Uroczystość nadania imienia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 descr="C:\Users\Ania&amp;Marcin\Desktop\ania dokumenty\zdjecia do netu przedszkole\czerwiec 2016\uroczystosc nadania imienia 21.06.2016\nadanie imienia 21.06.2016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4125" y="1554163"/>
            <a:ext cx="6788150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>
                <a:latin typeface="Cambria" pitchFamily="18" charset="0"/>
              </a:rPr>
              <a:t>Uroczysty dzień nadania imienia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32771" name="Picture 2" descr="C:\Users\Ania&amp;Marcin\Desktop\ania dokumenty\zdjecia do netu przedszkole\czerwiec 2016\uroczystosc nadania imienia 21.06.2016\nadanie imienia 21.06.201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2538" y="1554163"/>
            <a:ext cx="6791325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latin typeface="Cambria" pitchFamily="18" charset="0"/>
              </a:rPr>
              <a:t>Występy dzieci i zaproszonych gości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33797" name="Picture 2" descr="C:\Users\Ania&amp;Marcin\Desktop\ania dokumenty\zdjecia do netu przedszkole\czerwiec 2016\uroczystosc nadania imienia 21.06.2016\nadanie imienia 21.06.2016 (10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642918"/>
            <a:ext cx="4291012" cy="2860675"/>
          </a:xfrm>
          <a:noFill/>
        </p:spPr>
      </p:pic>
      <p:pic>
        <p:nvPicPr>
          <p:cNvPr id="33798" name="Picture 3" descr="C:\Users\Ania&amp;Marcin\Desktop\ania dokumenty\zdjecia do netu przedszkole\czerwiec 2016\uroczystosc nadania imienia 21.06.2016\nadanie imienia 21.06.2016 (17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57375"/>
            <a:ext cx="4289425" cy="2859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Grudzień 1984 Roku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9766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70000"/>
              </a:lnSpc>
              <a:buNone/>
            </a:pPr>
            <a:r>
              <a:rPr lang="pl-PL" sz="14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sz="6400" i="1" dirty="0" smtClean="0">
                <a:latin typeface="Times New Roman" pitchFamily="18" charset="0"/>
                <a:cs typeface="Times New Roman" pitchFamily="18" charset="0"/>
              </a:rPr>
              <a:t>„Nadeszła upragniona chwila, bo dnia 7.XII. 1984r. </a:t>
            </a:r>
            <a:r>
              <a:rPr lang="pl-PL" sz="6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6400" i="1" dirty="0" smtClean="0">
                <a:latin typeface="Times New Roman" pitchFamily="18" charset="0"/>
                <a:cs typeface="Times New Roman" pitchFamily="18" charset="0"/>
              </a:rPr>
              <a:t> piątek przy pomocy Komitetu Rodzicielskiego, grupy dzieci z wychowawczyniami zaczęły pakować swoje pomoce, zabawki, meble i przewozić do nowego przedszkola. Pracy było bardzo dużo. Rodzice pomagali ładować do samochodów sprzęt, meble oraz urządzenia kuchenne.</a:t>
            </a:r>
          </a:p>
          <a:p>
            <a:pPr>
              <a:lnSpc>
                <a:spcPct val="170000"/>
              </a:lnSpc>
              <a:buNone/>
            </a:pPr>
            <a:r>
              <a:rPr lang="pl-PL" sz="6400" i="1" dirty="0" smtClean="0">
                <a:latin typeface="Times New Roman" pitchFamily="18" charset="0"/>
                <a:cs typeface="Times New Roman" pitchFamily="18" charset="0"/>
              </a:rPr>
              <a:t>		Dwa samochody przewoziły sprzęt przez cały dzień, aż do godziny 16</a:t>
            </a:r>
            <a:r>
              <a:rPr lang="pl-PL" sz="6400" i="1" baseline="30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pl-PL" sz="6400" i="1" dirty="0" smtClean="0">
                <a:latin typeface="Times New Roman" pitchFamily="18" charset="0"/>
                <a:cs typeface="Times New Roman" pitchFamily="18" charset="0"/>
              </a:rPr>
              <a:t>. Następnie wszyscy wnosili sprzęt do sali i pomagali go ustawić.  Było widoczne duże zaangażowanie dzieci. Wychowawcy wraz z najstarszą grupą  przedszkolaków przenosiły drobne zabawki </a:t>
            </a:r>
          </a:p>
          <a:p>
            <a:pPr>
              <a:lnSpc>
                <a:spcPct val="170000"/>
              </a:lnSpc>
              <a:buNone/>
            </a:pPr>
            <a:r>
              <a:rPr lang="pl-PL" sz="6400" i="1" dirty="0" smtClean="0">
                <a:latin typeface="Times New Roman" pitchFamily="18" charset="0"/>
                <a:cs typeface="Times New Roman" pitchFamily="18" charset="0"/>
              </a:rPr>
              <a:t>	i pomoce do nauki i zabaw. Pozwalało na to niedalekie usytuowanie starych pomieszczeń od nowego budynku. 	Młodsze grupy również w tym dniu, jak i w następnych, przewoziły swoje meble i zabawki.</a:t>
            </a:r>
          </a:p>
          <a:p>
            <a:pPr>
              <a:lnSpc>
                <a:spcPct val="170000"/>
              </a:lnSpc>
              <a:buNone/>
            </a:pPr>
            <a:r>
              <a:rPr lang="pl-PL" sz="6400" i="1" dirty="0" smtClean="0">
                <a:latin typeface="Times New Roman" pitchFamily="18" charset="0"/>
                <a:cs typeface="Times New Roman" pitchFamily="18" charset="0"/>
              </a:rPr>
              <a:t>		Dnia 8 i 9 grudnia cały personel pedagogiczny i techniczny pracował w przedszkolu, szykując sale lub stanowiska pracy, chociaż były to dni wolne od zajęć.”</a:t>
            </a:r>
          </a:p>
          <a:p>
            <a:pPr algn="r">
              <a:buNone/>
            </a:pPr>
            <a:endParaRPr lang="pl-PL" sz="5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pl-PL" sz="5600" b="1" i="1" dirty="0" smtClean="0">
                <a:latin typeface="Times New Roman" pitchFamily="18" charset="0"/>
                <a:cs typeface="Times New Roman" pitchFamily="18" charset="0"/>
              </a:rPr>
              <a:t>Z Kroniki Przedszkola nr 6 rok 1984/85</a:t>
            </a:r>
            <a:endParaRPr lang="pl-PL" sz="5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82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Początki…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Zdjęcia od Dyrkcji 4 1988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503420" cy="3150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683568" y="515719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Grudzień 1984 rok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ymbol zastępczy zawartości 3" descr="Zdjęcia od Dyrkcji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84984"/>
            <a:ext cx="4521708" cy="3182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Kadra Nauczycielska 1984/85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		        Dyrektor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Wiesława Folejewska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 Zastępca dyrektora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Maria Grzybek</a:t>
            </a:r>
          </a:p>
          <a:p>
            <a:pPr>
              <a:buNone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Nauczycielki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 	Jadwiga Bernatowicz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				Regina Masiejczyk</a:t>
            </a:r>
          </a:p>
          <a:p>
            <a:pPr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				Teresa Milanowska</a:t>
            </a:r>
          </a:p>
          <a:p>
            <a:pPr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			 	Krystyna Łaguna</a:t>
            </a:r>
          </a:p>
          <a:p>
            <a:pPr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				Helena Orlik</a:t>
            </a:r>
          </a:p>
          <a:p>
            <a:pPr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				Ewa Śliwińska</a:t>
            </a:r>
          </a:p>
          <a:p>
            <a:pPr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				Danuta Futyma				</a:t>
            </a:r>
          </a:p>
          <a:p>
            <a:pPr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				Elżbieta Obek			</a:t>
            </a:r>
          </a:p>
          <a:p>
            <a:pPr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				Elżbieta Bienasz				</a:t>
            </a:r>
          </a:p>
          <a:p>
            <a:pPr>
              <a:buNone/>
            </a:pP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				Urszula Mioduszewska			</a:t>
            </a:r>
            <a:endParaRPr lang="pl-PL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ew Artist - Track 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Pracownicy  1984/85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vert="horz" anchor="ctr">
            <a:normAutofit lnSpcReduction="10000"/>
          </a:bodyPr>
          <a:lstStyle/>
          <a:p>
            <a:pPr>
              <a:buNone/>
            </a:pP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Pomoc nauczycielki:  </a:t>
            </a:r>
            <a:r>
              <a:rPr lang="pl-PL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Mirosława Burakiewicz</a:t>
            </a: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Salowe:	</a:t>
            </a:r>
            <a:r>
              <a:rPr lang="pl-PL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Alicja Grabowska</a:t>
            </a:r>
          </a:p>
          <a:p>
            <a:pPr>
              <a:buNone/>
            </a:pPr>
            <a:r>
              <a:rPr lang="pl-PL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Wiesława Olichwier</a:t>
            </a:r>
          </a:p>
          <a:p>
            <a:pPr>
              <a:buNone/>
            </a:pPr>
            <a:r>
              <a:rPr lang="pl-PL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Irena Krawczuk</a:t>
            </a:r>
          </a:p>
          <a:p>
            <a:pPr>
              <a:buNone/>
            </a:pPr>
            <a:r>
              <a:rPr lang="pl-PL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Janina Burakiewicz</a:t>
            </a:r>
          </a:p>
          <a:p>
            <a:pPr>
              <a:buNone/>
            </a:pPr>
            <a:r>
              <a:rPr lang="pl-PL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Zofia Łazarska</a:t>
            </a:r>
          </a:p>
          <a:p>
            <a:pPr>
              <a:buNone/>
            </a:pPr>
            <a:endParaRPr lang="pl-PL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Kucharki:	</a:t>
            </a:r>
            <a:r>
              <a:rPr lang="pl-PL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Bernarda Bożewicz</a:t>
            </a:r>
          </a:p>
          <a:p>
            <a:pPr>
              <a:buNone/>
            </a:pPr>
            <a:r>
              <a:rPr lang="pl-PL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	Alicja Kapla</a:t>
            </a:r>
          </a:p>
          <a:p>
            <a:pPr>
              <a:buNone/>
            </a:pPr>
            <a:r>
              <a:rPr lang="pl-PL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	Stanisława Wołąsewicz</a:t>
            </a:r>
          </a:p>
          <a:p>
            <a:pPr>
              <a:buNone/>
            </a:pPr>
            <a:r>
              <a:rPr lang="pl-PL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	Irena Bekisz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2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Zdjęcia od Dyrkcji 26 1988r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5"/>
            <a:ext cx="7416824" cy="5059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8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Pożegnania…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5" y="2492894"/>
            <a:ext cx="7810683" cy="418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043608" y="1340768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czerwcu 1992 roku na zasłużoną emeryturę odeszły panie: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     Dyrektor: </a:t>
            </a: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mgr Wiesława Folejewska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     Z-ca dyrektora  </a:t>
            </a: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pani Zofia Niedźwiecka</a:t>
            </a:r>
            <a:endParaRPr lang="pl-PL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amotny_pasterz_-_trad(1) TO LAD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Samotny_pasterz_-_trad(1) TO LAD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612560" cy="792088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Nominacja pani Dyrektor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93327" cy="4149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827584" y="594928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Pan Wojciech Stankiewicz, Burmistrz naszego miasta, uroczyście wręczył nominację nowej pani Dyrektor - </a:t>
            </a:r>
            <a:r>
              <a:rPr lang="pl-PL" sz="2000" b="1" i="1" dirty="0" smtClean="0">
                <a:latin typeface="Times New Roman" pitchFamily="18" charset="0"/>
                <a:cs typeface="Times New Roman" pitchFamily="18" charset="0"/>
              </a:rPr>
              <a:t>mgr Mirosławie Osewskiej. 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5000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3605</TotalTime>
  <Words>405</Words>
  <Application>Microsoft Office PowerPoint</Application>
  <PresentationFormat>Pokaz na ekranie (4:3)</PresentationFormat>
  <Paragraphs>100</Paragraphs>
  <Slides>24</Slides>
  <Notes>1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Wędrówka</vt:lpstr>
      <vt:lpstr>Historia </vt:lpstr>
      <vt:lpstr>Początek roku </vt:lpstr>
      <vt:lpstr>Grudzień 1984 Roku</vt:lpstr>
      <vt:lpstr>Początki… </vt:lpstr>
      <vt:lpstr>Kadra Nauczycielska 1984/85</vt:lpstr>
      <vt:lpstr>Pracownicy  1984/85</vt:lpstr>
      <vt:lpstr>Slajd 7</vt:lpstr>
      <vt:lpstr> Pożegnania…</vt:lpstr>
      <vt:lpstr>Nominacja pani Dyrektor </vt:lpstr>
      <vt:lpstr>Jubileusz 30-lecia Przedszkola Nr 6</vt:lpstr>
      <vt:lpstr>Jubileusz 30–lecia Przedszkola Nr 6</vt:lpstr>
      <vt:lpstr>Jubileusz 30-lecia Przedszkola Nr 6</vt:lpstr>
      <vt:lpstr>Pani Dyrektor MIrosława Osewska wita gości</vt:lpstr>
      <vt:lpstr>Uroczysta akademia</vt:lpstr>
      <vt:lpstr>Występy absolwentów</vt:lpstr>
      <vt:lpstr>Zaproszeni Goście</vt:lpstr>
      <vt:lpstr>Slajd 17</vt:lpstr>
      <vt:lpstr>Przedstawicielka  Kuratorium Oświaty w Białymstoku-  pani Ewa Markowska </vt:lpstr>
      <vt:lpstr>      Dyrektorki  augustowskich przedszkoli i żłobka wraz z kierownikiem Wydziału Edukacji     </vt:lpstr>
      <vt:lpstr>Przedstawicielka Rady Rodziców Przedszkola nr 6- pani Izabela Kęcik </vt:lpstr>
      <vt:lpstr>Slajd 21</vt:lpstr>
      <vt:lpstr>Uroczystość nadania imienia</vt:lpstr>
      <vt:lpstr>Uroczysty dzień nadania imienia</vt:lpstr>
      <vt:lpstr>Występy dzieci i zaproszonych gości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</dc:creator>
  <cp:lastModifiedBy>Ania&amp;Marcin</cp:lastModifiedBy>
  <cp:revision>672</cp:revision>
  <dcterms:created xsi:type="dcterms:W3CDTF">2015-03-23T19:38:34Z</dcterms:created>
  <dcterms:modified xsi:type="dcterms:W3CDTF">2018-01-30T19:21:32Z</dcterms:modified>
</cp:coreProperties>
</file>